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7" r:id="rId10"/>
    <p:sldId id="266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C61-E50F-46E4-8586-95CBD8E4D54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B6AD-E0D2-44AB-9902-176BECD95D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C61-E50F-46E4-8586-95CBD8E4D54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B6AD-E0D2-44AB-9902-176BECD95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C61-E50F-46E4-8586-95CBD8E4D54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B6AD-E0D2-44AB-9902-176BECD95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C61-E50F-46E4-8586-95CBD8E4D54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B6AD-E0D2-44AB-9902-176BECD95D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C61-E50F-46E4-8586-95CBD8E4D54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B6AD-E0D2-44AB-9902-176BECD95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C61-E50F-46E4-8586-95CBD8E4D54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B6AD-E0D2-44AB-9902-176BECD95D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C61-E50F-46E4-8586-95CBD8E4D54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B6AD-E0D2-44AB-9902-176BECD95D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C61-E50F-46E4-8586-95CBD8E4D54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B6AD-E0D2-44AB-9902-176BECD95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C61-E50F-46E4-8586-95CBD8E4D54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B6AD-E0D2-44AB-9902-176BECD95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C61-E50F-46E4-8586-95CBD8E4D54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B6AD-E0D2-44AB-9902-176BECD95D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C61-E50F-46E4-8586-95CBD8E4D54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5B6AD-E0D2-44AB-9902-176BECD95D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240C61-E50F-46E4-8586-95CBD8E4D54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B5B6AD-E0D2-44AB-9902-176BECD95D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tolkslovar.ru/d6695.html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tolkslovar.ru/p21700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tolkslovar.ru/ts118.html" TargetMode="External"/><Relationship Id="rId4" Type="http://schemas.openxmlformats.org/officeDocument/2006/relationships/hyperlink" Target="http://tolkslovar.ru/k1075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99509" cy="697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05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048672" cy="2808312"/>
          </a:xfrm>
        </p:spPr>
        <p:txBody>
          <a:bodyPr/>
          <a:lstStyle/>
          <a:p>
            <a:pPr algn="ctr"/>
            <a:r>
              <a:rPr lang="ru-RU" dirty="0" smtClean="0"/>
              <a:t>СТАТОЧНОЕ ЛИ ДЕЛО – (УСТАРЕВШЕЕ ) ХОРОШЕЕ ЛИ ДЕЛО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453650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0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906"/>
            <a:ext cx="885698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2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36712"/>
            <a:ext cx="957706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69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16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06489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35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729228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63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41682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0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72168"/>
            <a:ext cx="8352927" cy="2153176"/>
          </a:xfrm>
        </p:spPr>
        <p:txBody>
          <a:bodyPr/>
          <a:lstStyle/>
          <a:p>
            <a:pPr algn="ctr"/>
            <a:r>
              <a:rPr lang="ru-RU" dirty="0" err="1">
                <a:effectLst/>
              </a:rPr>
              <a:t>Рукодельня</a:t>
            </a:r>
            <a:r>
              <a:rPr lang="ru-RU" b="0" dirty="0">
                <a:effectLst/>
              </a:rPr>
              <a:t>, особое помещенье для ручных и более женских </a:t>
            </a:r>
            <a:r>
              <a:rPr lang="ru-RU" b="0" dirty="0" smtClean="0">
                <a:effectLst/>
              </a:rPr>
              <a:t>работ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38" y="731838"/>
            <a:ext cx="2237923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9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92697"/>
            <a:ext cx="76200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06" y="4482117"/>
            <a:ext cx="790610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3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ПОЖИТКИ</a:t>
            </a:r>
            <a:r>
              <a:rPr lang="ru-RU" dirty="0" smtClean="0"/>
              <a:t>   Мелкое </a:t>
            </a:r>
            <a:r>
              <a:rPr lang="ru-RU" dirty="0"/>
              <a:t>имущество, </a:t>
            </a:r>
            <a:r>
              <a:rPr lang="ru-RU" dirty="0" smtClean="0"/>
              <a:t>домашние вещи.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276350"/>
            <a:ext cx="53149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76350"/>
            <a:ext cx="6048671" cy="461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5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3" y="764704"/>
            <a:ext cx="4087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Покосные ложки.  </a:t>
            </a:r>
            <a:r>
              <a:rPr lang="ru-RU" sz="2400" dirty="0" smtClean="0"/>
              <a:t>Длинный</a:t>
            </a:r>
            <a:r>
              <a:rPr lang="ru-RU" sz="2400" dirty="0"/>
              <a:t>, широкий овраг.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66900"/>
            <a:ext cx="6120680" cy="401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7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Хризолит -</a:t>
            </a:r>
            <a:r>
              <a:rPr lang="ru-RU" sz="3200" dirty="0"/>
              <a:t> </a:t>
            </a:r>
            <a:r>
              <a:rPr lang="ru-RU" sz="3200" dirty="0">
                <a:hlinkClick r:id="rId2" tooltip="Прозрачный - 1. Пропускающий сквозь себя свет, просвечивающий насквозь. // Тонкий, ..."/>
              </a:rPr>
              <a:t>Прозрачный</a:t>
            </a:r>
            <a:r>
              <a:rPr lang="ru-RU" sz="3200" dirty="0"/>
              <a:t> </a:t>
            </a:r>
            <a:r>
              <a:rPr lang="ru-RU" sz="3200" dirty="0">
                <a:hlinkClick r:id="rId3" tooltip="Драгоценный - Тот, кто очень мил, дорог.1. Очень ценный, дорого стоящий; дорогой. 2...."/>
              </a:rPr>
              <a:t>драгоценный</a:t>
            </a:r>
            <a:r>
              <a:rPr lang="ru-RU" sz="3200" dirty="0"/>
              <a:t> </a:t>
            </a:r>
            <a:r>
              <a:rPr lang="ru-RU" sz="3200" dirty="0">
                <a:hlinkClick r:id="rId4" tooltip="Камень - 1. Любая твердая горная порода в виде отдельного куска или сплошной ма..."/>
              </a:rPr>
              <a:t>камень</a:t>
            </a:r>
            <a:r>
              <a:rPr lang="ru-RU" sz="3200" dirty="0"/>
              <a:t> </a:t>
            </a:r>
            <a:r>
              <a:rPr lang="ru-RU" sz="3200" dirty="0" smtClean="0"/>
              <a:t>золотисто-</a:t>
            </a:r>
            <a:r>
              <a:rPr lang="ru-RU" sz="3200" dirty="0"/>
              <a:t>зеленого </a:t>
            </a:r>
            <a:r>
              <a:rPr lang="ru-RU" sz="3200" dirty="0">
                <a:hlinkClick r:id="rId5" tooltip="Цвета - Олицетворяют дифференциацию, нечто явленное, разнообразие, утверждение..."/>
              </a:rPr>
              <a:t>цвета</a:t>
            </a:r>
            <a:r>
              <a:rPr lang="ru-RU" sz="3200" dirty="0"/>
              <a:t>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3171056" cy="22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1" y="3068960"/>
            <a:ext cx="3540399" cy="224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88" y="1637613"/>
            <a:ext cx="2482924" cy="248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08955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291</TotalTime>
  <Words>37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Рукодельня, особое помещенье для ручных и более женских работ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СТАТОЧНОЕ ЛИ ДЕЛО – (УСТАРЕВШЕЕ ) ХОРОШЕЕ ЛИ ДЕЛО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 компьютер</dc:creator>
  <cp:lastModifiedBy>Мой компьютер</cp:lastModifiedBy>
  <cp:revision>17</cp:revision>
  <dcterms:created xsi:type="dcterms:W3CDTF">2018-12-02T10:07:23Z</dcterms:created>
  <dcterms:modified xsi:type="dcterms:W3CDTF">2018-12-06T19:18:19Z</dcterms:modified>
</cp:coreProperties>
</file>