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791" autoAdjust="0"/>
    <p:restoredTop sz="86356" autoAdjust="0"/>
  </p:normalViewPr>
  <p:slideViewPr>
    <p:cSldViewPr>
      <p:cViewPr varScale="1">
        <p:scale>
          <a:sx n="76" d="100"/>
          <a:sy n="76" d="100"/>
        </p:scale>
        <p:origin x="-70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36" y="41994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F10B1F-11D7-4BB3-8011-E454A3BBD01A}" type="datetimeFigureOut">
              <a:rPr lang="en-CA" smtClean="0"/>
              <a:pPr/>
              <a:t>08/05/2011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B60906-0D12-4EF3-82C4-95A48A600CA2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D5A7E96-DAEF-4D70-B95B-034D104C2759}" type="datetime1">
              <a:rPr lang="en-CA" smtClean="0"/>
              <a:pPr/>
              <a:t>08/05/2011</a:t>
            </a:fld>
            <a:endParaRPr lang="en-CA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CA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43672CB-C711-4CD2-A6CF-E60640DE3CBD}" type="slidenum">
              <a:rPr lang="en-CA" smtClean="0"/>
              <a:pPr/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B1EA7EF-3E45-4F1B-BB74-0915655547F0}" type="datetime1">
              <a:rPr lang="en-CA" smtClean="0"/>
              <a:pPr/>
              <a:t>08/05/2011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3672CB-C711-4CD2-A6CF-E60640DE3CBD}" type="slidenum">
              <a:rPr lang="en-CA" smtClean="0"/>
              <a:pPr/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0CA6B6-E95C-4701-B068-05D1608EE98A}" type="datetime1">
              <a:rPr lang="en-CA" smtClean="0"/>
              <a:pPr/>
              <a:t>08/05/2011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3672CB-C711-4CD2-A6CF-E60640DE3CBD}" type="slidenum">
              <a:rPr lang="en-CA" smtClean="0"/>
              <a:pPr/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B43F22-CD79-4988-ABDB-A24010AA2085}" type="datetime1">
              <a:rPr lang="en-CA" smtClean="0"/>
              <a:pPr/>
              <a:t>08/05/2011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3672CB-C711-4CD2-A6CF-E60640DE3CBD}" type="slidenum">
              <a:rPr lang="en-CA" smtClean="0"/>
              <a:pPr/>
              <a:t>‹#›</a:t>
            </a:fld>
            <a:endParaRPr lang="en-CA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2E0508-6C27-4E5C-9AD9-2EC2332CE2FF}" type="datetime1">
              <a:rPr lang="en-CA" smtClean="0"/>
              <a:pPr/>
              <a:t>08/05/2011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3672CB-C711-4CD2-A6CF-E60640DE3CBD}" type="slidenum">
              <a:rPr lang="en-CA" smtClean="0"/>
              <a:pPr/>
              <a:t>‹#›</a:t>
            </a:fld>
            <a:endParaRPr lang="en-CA" dirty="0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C3B09B-AC0C-44F5-8CAD-755A2A735FA6}" type="datetime1">
              <a:rPr lang="en-CA" smtClean="0"/>
              <a:pPr/>
              <a:t>08/05/2011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3672CB-C711-4CD2-A6CF-E60640DE3CBD}" type="slidenum">
              <a:rPr lang="en-CA" smtClean="0"/>
              <a:pPr/>
              <a:t>‹#›</a:t>
            </a:fld>
            <a:endParaRPr lang="en-CA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D082CD-2021-4375-8E98-A3E9016D0080}" type="datetime1">
              <a:rPr lang="en-CA" smtClean="0"/>
              <a:pPr/>
              <a:t>08/05/2011</a:t>
            </a:fld>
            <a:endParaRPr lang="en-CA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3672CB-C711-4CD2-A6CF-E60640DE3CBD}" type="slidenum">
              <a:rPr lang="en-CA" smtClean="0"/>
              <a:pPr/>
              <a:t>‹#›</a:t>
            </a:fld>
            <a:endParaRPr lang="en-CA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0D8A4D-72C6-4F4A-8CF8-78ADD2C8CADC}" type="datetime1">
              <a:rPr lang="en-CA" smtClean="0"/>
              <a:pPr/>
              <a:t>08/05/2011</a:t>
            </a:fld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3672CB-C711-4CD2-A6CF-E60640DE3CBD}" type="slidenum">
              <a:rPr lang="en-CA" smtClean="0"/>
              <a:pPr/>
              <a:t>‹#›</a:t>
            </a:fld>
            <a:endParaRPr lang="en-CA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0BB9A9-09EB-4448-89E0-0C6ABEAE5C0A}" type="datetime1">
              <a:rPr lang="en-CA" smtClean="0"/>
              <a:pPr/>
              <a:t>08/05/2011</a:t>
            </a:fld>
            <a:endParaRPr lang="en-C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3672CB-C711-4CD2-A6CF-E60640DE3CBD}" type="slidenum">
              <a:rPr lang="en-CA" smtClean="0"/>
              <a:pPr/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2796B6D4-3A1D-43E0-B3CF-7A0C47BCF7A9}" type="datetime1">
              <a:rPr lang="en-CA" smtClean="0"/>
              <a:pPr/>
              <a:t>08/05/2011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3672CB-C711-4CD2-A6CF-E60640DE3CBD}" type="slidenum">
              <a:rPr lang="en-CA" smtClean="0"/>
              <a:pPr/>
              <a:t>‹#›</a:t>
            </a:fld>
            <a:endParaRPr lang="en-CA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528466A-3BF1-47ED-93AC-9A014C4D210A}" type="datetime1">
              <a:rPr lang="en-CA" smtClean="0"/>
              <a:pPr/>
              <a:t>08/05/2011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43672CB-C711-4CD2-A6CF-E60640DE3CBD}" type="slidenum">
              <a:rPr lang="en-CA" smtClean="0"/>
              <a:pPr/>
              <a:t>‹#›</a:t>
            </a:fld>
            <a:endParaRPr lang="en-CA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A864ABB4-1049-4729-8641-F13E97125CA8}" type="datetime1">
              <a:rPr lang="en-CA" smtClean="0"/>
              <a:pPr/>
              <a:t>08/05/2011</a:t>
            </a:fld>
            <a:endParaRPr lang="en-CA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CA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E43672CB-C711-4CD2-A6CF-E60640DE3CBD}" type="slidenum">
              <a:rPr lang="en-CA" smtClean="0"/>
              <a:pPr/>
              <a:t>‹#›</a:t>
            </a:fld>
            <a:endParaRPr lang="en-CA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0" y="764704"/>
            <a:ext cx="8458200" cy="1829761"/>
          </a:xfrm>
        </p:spPr>
        <p:txBody>
          <a:bodyPr>
            <a:noAutofit/>
          </a:bodyPr>
          <a:lstStyle/>
          <a:p>
            <a:pPr algn="ctr"/>
            <a:r>
              <a:rPr lang="en-CA" sz="7200" dirty="0" err="1" smtClean="0">
                <a:solidFill>
                  <a:schemeClr val="accent3"/>
                </a:solidFill>
              </a:rPr>
              <a:t>Mothers’Day</a:t>
            </a:r>
            <a:endParaRPr lang="en-CA" sz="7200" dirty="0">
              <a:solidFill>
                <a:schemeClr val="accent3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15616" y="3789040"/>
            <a:ext cx="7344816" cy="864096"/>
          </a:xfrm>
          <a:solidFill>
            <a:schemeClr val="bg2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>
            <a:normAutofit/>
          </a:bodyPr>
          <a:lstStyle/>
          <a:p>
            <a:r>
              <a:rPr lang="en-CA" dirty="0" smtClean="0"/>
              <a:t>Thank you mothers for  doing what you do </a:t>
            </a:r>
            <a:endParaRPr lang="en-CA" dirty="0"/>
          </a:p>
        </p:txBody>
      </p:sp>
      <p:pic>
        <p:nvPicPr>
          <p:cNvPr id="13" name="Picture 12" descr="loveshap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51920" y="2276872"/>
            <a:ext cx="1143000" cy="1428750"/>
          </a:xfrm>
          <a:prstGeom prst="rect">
            <a:avLst/>
          </a:prstGeom>
        </p:spPr>
      </p:pic>
      <p:sp>
        <p:nvSpPr>
          <p:cNvPr id="14" name="5-Point Star 13"/>
          <p:cNvSpPr/>
          <p:nvPr/>
        </p:nvSpPr>
        <p:spPr>
          <a:xfrm>
            <a:off x="7596336" y="1556792"/>
            <a:ext cx="360040" cy="64807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7" name="5-Point Star 16"/>
          <p:cNvSpPr/>
          <p:nvPr/>
        </p:nvSpPr>
        <p:spPr>
          <a:xfrm>
            <a:off x="899592" y="1556792"/>
            <a:ext cx="360040" cy="64807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8" name="Smiley Face 17"/>
          <p:cNvSpPr/>
          <p:nvPr/>
        </p:nvSpPr>
        <p:spPr>
          <a:xfrm>
            <a:off x="3923928" y="4293096"/>
            <a:ext cx="914400" cy="9144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722 0.05504 L 0.20278 -0.27798 " pathEditMode="relative" rAng="0" ptsTypes="AA">
                                      <p:cBhvr>
                                        <p:cTn id="6" dur="2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4954555"/>
          </a:xfrm>
        </p:spPr>
        <p:txBody>
          <a:bodyPr/>
          <a:lstStyle/>
          <a:p>
            <a:r>
              <a:rPr lang="en-CA" dirty="0" smtClean="0"/>
              <a:t>Mothers see their job as holding the family together as a lifetime duty.</a:t>
            </a:r>
            <a:endParaRPr lang="en-CA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pPr algn="ctr"/>
            <a:r>
              <a:rPr lang="en-CA" dirty="0" smtClean="0"/>
              <a:t>Mother’s job is eternal</a:t>
            </a:r>
            <a:endParaRPr lang="en-CA" dirty="0"/>
          </a:p>
        </p:txBody>
      </p:sp>
      <p:pic>
        <p:nvPicPr>
          <p:cNvPr id="4" name="Picture 3" descr="SCN_mom.jpe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71800" y="1844824"/>
            <a:ext cx="5688632" cy="4320480"/>
          </a:xfrm>
          <a:prstGeom prst="rect">
            <a:avLst/>
          </a:prstGeom>
        </p:spPr>
      </p:pic>
      <p:pic>
        <p:nvPicPr>
          <p:cNvPr id="5" name="Picture 4" descr="momsday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3356992"/>
            <a:ext cx="2376264" cy="237626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810539"/>
          </a:xfrm>
        </p:spPr>
        <p:txBody>
          <a:bodyPr/>
          <a:lstStyle/>
          <a:p>
            <a:r>
              <a:rPr lang="en-CA" dirty="0" smtClean="0"/>
              <a:t>A happy mother is one who sees her children gobbling up her food and asking for more</a:t>
            </a:r>
            <a:endParaRPr lang="en-CA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pPr algn="ctr"/>
            <a:r>
              <a:rPr lang="en-CA" dirty="0" smtClean="0"/>
              <a:t>Mothers love </a:t>
            </a:r>
            <a:r>
              <a:rPr lang="en-CA" dirty="0" smtClean="0"/>
              <a:t>to see their children eat heartily</a:t>
            </a:r>
            <a:endParaRPr lang="en-CA" dirty="0"/>
          </a:p>
        </p:txBody>
      </p:sp>
      <p:pic>
        <p:nvPicPr>
          <p:cNvPr id="6" name="Picture 5" descr="motherfeedingfamil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59832" y="2204864"/>
            <a:ext cx="3456384" cy="360482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They</a:t>
            </a:r>
            <a:r>
              <a:rPr lang="en-CA" dirty="0" smtClean="0"/>
              <a:t> appreciate </a:t>
            </a:r>
            <a:r>
              <a:rPr lang="en-CA" dirty="0" smtClean="0"/>
              <a:t>with time. </a:t>
            </a:r>
            <a:r>
              <a:rPr lang="en-CA" dirty="0" smtClean="0"/>
              <a:t>They love </a:t>
            </a:r>
            <a:r>
              <a:rPr lang="en-CA" dirty="0" smtClean="0"/>
              <a:t>all </a:t>
            </a:r>
            <a:r>
              <a:rPr lang="en-CA" dirty="0" smtClean="0"/>
              <a:t>their </a:t>
            </a:r>
            <a:r>
              <a:rPr lang="en-CA" dirty="0" smtClean="0"/>
              <a:t>children equally but practice giving more to the neediest.</a:t>
            </a:r>
            <a:endParaRPr lang="en-CA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143000"/>
          </a:xfrm>
        </p:spPr>
        <p:txBody>
          <a:bodyPr/>
          <a:lstStyle/>
          <a:p>
            <a:r>
              <a:rPr lang="en-CA" dirty="0" smtClean="0"/>
              <a:t>M</a:t>
            </a:r>
            <a:r>
              <a:rPr lang="en-CA" dirty="0" smtClean="0"/>
              <a:t>other’s are like </a:t>
            </a:r>
            <a:r>
              <a:rPr lang="en-CA" dirty="0" smtClean="0"/>
              <a:t>gold</a:t>
            </a:r>
            <a:endParaRPr lang="en-CA" dirty="0"/>
          </a:p>
        </p:txBody>
      </p:sp>
      <p:pic>
        <p:nvPicPr>
          <p:cNvPr id="4" name="Picture 3" descr="blackshee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67744" y="2852936"/>
            <a:ext cx="5328592" cy="3567714"/>
          </a:xfrm>
          <a:prstGeom prst="rect">
            <a:avLst/>
          </a:prstGeom>
        </p:spPr>
      </p:pic>
      <p:sp>
        <p:nvSpPr>
          <p:cNvPr id="5" name="Sun 4"/>
          <p:cNvSpPr/>
          <p:nvPr/>
        </p:nvSpPr>
        <p:spPr>
          <a:xfrm>
            <a:off x="7740352" y="404664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" name="Heart 5"/>
          <p:cNvSpPr/>
          <p:nvPr/>
        </p:nvSpPr>
        <p:spPr>
          <a:xfrm>
            <a:off x="3779912" y="980728"/>
            <a:ext cx="216024" cy="216024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You </a:t>
            </a:r>
            <a:r>
              <a:rPr lang="en-CA" dirty="0" smtClean="0"/>
              <a:t>can’t </a:t>
            </a:r>
            <a:r>
              <a:rPr lang="en-CA" dirty="0" smtClean="0"/>
              <a:t>fool your mother unless she wants to be fooled. A mother sees you and your faults but love them all.</a:t>
            </a:r>
          </a:p>
          <a:p>
            <a:r>
              <a:rPr lang="en-CA" dirty="0" smtClean="0"/>
              <a:t>To her you are the </a:t>
            </a:r>
            <a:r>
              <a:rPr lang="en-CA" dirty="0" smtClean="0"/>
              <a:t>best, </a:t>
            </a:r>
            <a:r>
              <a:rPr lang="en-CA" dirty="0" smtClean="0"/>
              <a:t>the brightest and the most beautiful person in the world.</a:t>
            </a:r>
            <a:endParaRPr lang="en-CA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CA" dirty="0" smtClean="0"/>
              <a:t> </a:t>
            </a:r>
            <a:r>
              <a:rPr lang="en-CA" dirty="0" smtClean="0"/>
              <a:t>Mother </a:t>
            </a:r>
            <a:r>
              <a:rPr lang="en-CA" dirty="0" smtClean="0"/>
              <a:t>see into your </a:t>
            </a:r>
            <a:r>
              <a:rPr lang="en-CA" dirty="0" smtClean="0"/>
              <a:t>soul </a:t>
            </a:r>
            <a:endParaRPr lang="en-CA" dirty="0"/>
          </a:p>
        </p:txBody>
      </p:sp>
      <p:pic>
        <p:nvPicPr>
          <p:cNvPr id="5" name="Picture 4" descr="motherslovi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4365104"/>
            <a:ext cx="1428750" cy="1428750"/>
          </a:xfrm>
          <a:prstGeom prst="rect">
            <a:avLst/>
          </a:prstGeom>
        </p:spPr>
      </p:pic>
      <p:pic>
        <p:nvPicPr>
          <p:cNvPr id="6" name="Picture 5" descr="mothersloving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68144" y="3717032"/>
            <a:ext cx="2506985" cy="2746526"/>
          </a:xfrm>
          <a:prstGeom prst="rect">
            <a:avLst/>
          </a:prstGeom>
        </p:spPr>
      </p:pic>
      <p:pic>
        <p:nvPicPr>
          <p:cNvPr id="8" name="Picture 7" descr="motherslov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11760" y="4005064"/>
            <a:ext cx="3024336" cy="202975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700808"/>
            <a:ext cx="3369568" cy="4318992"/>
          </a:xfrm>
        </p:spPr>
        <p:txBody>
          <a:bodyPr/>
          <a:lstStyle/>
          <a:p>
            <a:r>
              <a:rPr lang="en-CA" dirty="0" smtClean="0"/>
              <a:t>They will go hungry to feed her baby; wear rags to ensure her baby has good clothes.</a:t>
            </a:r>
            <a:endParaRPr lang="en-CA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Mothers are selfless</a:t>
            </a:r>
            <a:endParaRPr lang="en-CA" dirty="0"/>
          </a:p>
        </p:txBody>
      </p:sp>
      <p:pic>
        <p:nvPicPr>
          <p:cNvPr id="4" name="Picture 3" descr="moltherandhungrychil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4048" y="1124744"/>
            <a:ext cx="3810000" cy="545782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A mothers love is strong and deep. So strong that she would take your pain, your illness your death if these were </a:t>
            </a:r>
            <a:r>
              <a:rPr lang="en-CA" dirty="0" smtClean="0"/>
              <a:t>tradable. </a:t>
            </a:r>
            <a:r>
              <a:rPr lang="en-CA" dirty="0" smtClean="0"/>
              <a:t>She forgives readily because she sees the good in you.</a:t>
            </a:r>
            <a:endParaRPr lang="en-CA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CA" dirty="0" smtClean="0"/>
              <a:t>There’s no love like a mother’s love</a:t>
            </a:r>
            <a:endParaRPr lang="en-CA" dirty="0"/>
          </a:p>
        </p:txBody>
      </p:sp>
      <p:pic>
        <p:nvPicPr>
          <p:cNvPr id="7" name="Picture 6" descr="motherslove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970712" flipV="1">
            <a:off x="4648038" y="3586461"/>
            <a:ext cx="4224847" cy="3168635"/>
          </a:xfrm>
          <a:prstGeom prst="rect">
            <a:avLst/>
          </a:prstGeom>
        </p:spPr>
      </p:pic>
      <p:pic>
        <p:nvPicPr>
          <p:cNvPr id="5" name="Picture 4" descr="momsday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03648" y="3933056"/>
            <a:ext cx="1657350" cy="18669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You deserve more</a:t>
            </a:r>
          </a:p>
          <a:p>
            <a:r>
              <a:rPr lang="en-CA" dirty="0" smtClean="0"/>
              <a:t>More than we can give</a:t>
            </a:r>
          </a:p>
          <a:p>
            <a:r>
              <a:rPr lang="en-CA" dirty="0" smtClean="0"/>
              <a:t>But mothers do not want our stuff or things</a:t>
            </a:r>
          </a:p>
          <a:p>
            <a:r>
              <a:rPr lang="en-CA" dirty="0" smtClean="0"/>
              <a:t>All they want is our love</a:t>
            </a:r>
          </a:p>
          <a:p>
            <a:r>
              <a:rPr lang="en-CA" dirty="0" smtClean="0"/>
              <a:t>Love </a:t>
            </a:r>
            <a:r>
              <a:rPr lang="en-CA" dirty="0" smtClean="0"/>
              <a:t>her</a:t>
            </a:r>
            <a:r>
              <a:rPr lang="en-CA" dirty="0" smtClean="0"/>
              <a:t>, love her, love her please</a:t>
            </a:r>
          </a:p>
          <a:p>
            <a:r>
              <a:rPr lang="en-CA" dirty="0" smtClean="0"/>
              <a:t>Because she loves you so.</a:t>
            </a:r>
          </a:p>
          <a:p>
            <a:r>
              <a:rPr lang="en-CA" dirty="0" smtClean="0"/>
              <a:t>Call her</a:t>
            </a:r>
            <a:endParaRPr lang="en-CA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Mothers, </a:t>
            </a:r>
            <a:r>
              <a:rPr lang="en-CA" dirty="0" smtClean="0"/>
              <a:t>everyday is your day</a:t>
            </a:r>
            <a:endParaRPr lang="en-CA" dirty="0"/>
          </a:p>
        </p:txBody>
      </p:sp>
      <p:pic>
        <p:nvPicPr>
          <p:cNvPr id="4" name="Picture 3" descr="cellphon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6056" y="4797152"/>
            <a:ext cx="2520280" cy="1677976"/>
          </a:xfrm>
          <a:prstGeom prst="rect">
            <a:avLst/>
          </a:prstGeom>
        </p:spPr>
      </p:pic>
      <p:sp>
        <p:nvSpPr>
          <p:cNvPr id="5" name="Heart 4"/>
          <p:cNvSpPr/>
          <p:nvPr/>
        </p:nvSpPr>
        <p:spPr>
          <a:xfrm>
            <a:off x="2915816" y="4941168"/>
            <a:ext cx="914400" cy="914400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363272" cy="5400600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r>
              <a:rPr lang="en-CA" dirty="0" smtClean="0"/>
              <a:t>1. Tell her you love her</a:t>
            </a:r>
          </a:p>
          <a:p>
            <a:r>
              <a:rPr lang="en-CA" dirty="0" smtClean="0"/>
              <a:t>2. Hug her – older women are not hugged as much. Human touch is important</a:t>
            </a:r>
          </a:p>
          <a:p>
            <a:r>
              <a:rPr lang="en-CA" dirty="0" smtClean="0"/>
              <a:t>3. Call her on the telephone</a:t>
            </a:r>
          </a:p>
          <a:p>
            <a:r>
              <a:rPr lang="en-CA" dirty="0" smtClean="0"/>
              <a:t>4.  Remind her of  what a good cook she is</a:t>
            </a:r>
          </a:p>
          <a:p>
            <a:r>
              <a:rPr lang="en-CA" dirty="0" smtClean="0"/>
              <a:t>5.  Visit her often </a:t>
            </a:r>
          </a:p>
          <a:p>
            <a:r>
              <a:rPr lang="en-CA" dirty="0" smtClean="0"/>
              <a:t>6.   Take her out for coffee or a meal once in a while so she won’t have to cook.</a:t>
            </a:r>
          </a:p>
          <a:p>
            <a:r>
              <a:rPr lang="en-CA" dirty="0" smtClean="0"/>
              <a:t>7. Spend time alone with your mom, just you and her as a treat. Mothers love this.</a:t>
            </a:r>
          </a:p>
          <a:p>
            <a:r>
              <a:rPr lang="en-CA" dirty="0" smtClean="0"/>
              <a:t>8. Tell her once in a while what a good mother she is and again how much your appreciate that.</a:t>
            </a:r>
          </a:p>
          <a:p>
            <a:endParaRPr lang="en-CA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  <a:ln w="28575">
            <a:solidFill>
              <a:srgbClr val="C0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CA" dirty="0" smtClean="0"/>
              <a:t>Things </a:t>
            </a:r>
            <a:r>
              <a:rPr lang="en-CA" dirty="0" smtClean="0"/>
              <a:t>to appreciate your mom</a:t>
            </a:r>
            <a:endParaRPr lang="en-CA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ros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96125" y="1481138"/>
            <a:ext cx="4951749" cy="4525962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To mothers with love</a:t>
            </a:r>
            <a:endParaRPr lang="en-CA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CA" dirty="0" smtClean="0"/>
              <a:t>They keep their families safe </a:t>
            </a:r>
            <a:endParaRPr lang="en-CA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7772400" cy="1143000"/>
          </a:xfrm>
        </p:spPr>
        <p:txBody>
          <a:bodyPr/>
          <a:lstStyle/>
          <a:p>
            <a:r>
              <a:rPr lang="en-CA" dirty="0" smtClean="0"/>
              <a:t>They’re like a </a:t>
            </a:r>
            <a:r>
              <a:rPr lang="en-C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life</a:t>
            </a:r>
            <a:r>
              <a:rPr lang="en-CA" dirty="0" smtClean="0"/>
              <a:t> boat</a:t>
            </a:r>
            <a:endParaRPr lang="en-CA" dirty="0"/>
          </a:p>
        </p:txBody>
      </p:sp>
      <p:pic>
        <p:nvPicPr>
          <p:cNvPr id="4" name="Picture 3" descr="whitehouse famil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2276872"/>
            <a:ext cx="5334000" cy="3429000"/>
          </a:xfrm>
          <a:prstGeom prst="rect">
            <a:avLst/>
          </a:prstGeom>
        </p:spPr>
      </p:pic>
    </p:spTree>
  </p:cSld>
  <p:clrMapOvr>
    <a:masterClrMapping/>
  </p:clrMapOvr>
  <p:transition advClick="0" advTm="0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CA" dirty="0" smtClean="0"/>
              <a:t>They defend their loved ones with their lives</a:t>
            </a:r>
            <a:endParaRPr lang="en-CA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CA" dirty="0" smtClean="0"/>
              <a:t>They soldier for you</a:t>
            </a:r>
            <a:endParaRPr lang="en-CA" dirty="0"/>
          </a:p>
        </p:txBody>
      </p:sp>
      <p:pic>
        <p:nvPicPr>
          <p:cNvPr id="4" name="Picture 3" descr="lesbianparent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1916832"/>
            <a:ext cx="6408712" cy="4392488"/>
          </a:xfrm>
          <a:prstGeom prst="rect">
            <a:avLst/>
          </a:prstGeom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They</a:t>
            </a:r>
            <a:r>
              <a:rPr lang="en-CA" dirty="0" smtClean="0"/>
              <a:t> </a:t>
            </a:r>
            <a:r>
              <a:rPr lang="en-CA" dirty="0" smtClean="0"/>
              <a:t>listen to all the problems, cares and concerns of </a:t>
            </a:r>
            <a:r>
              <a:rPr lang="en-CA" dirty="0" smtClean="0"/>
              <a:t>their </a:t>
            </a:r>
            <a:r>
              <a:rPr lang="en-CA" dirty="0" smtClean="0"/>
              <a:t>children and give them the benefit of </a:t>
            </a:r>
            <a:r>
              <a:rPr lang="en-CA" dirty="0" smtClean="0"/>
              <a:t>their </a:t>
            </a:r>
            <a:r>
              <a:rPr lang="en-CA" dirty="0" smtClean="0"/>
              <a:t>wisdom and experience</a:t>
            </a:r>
            <a:endParaRPr lang="en-CA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They’re family</a:t>
            </a:r>
            <a:r>
              <a:rPr lang="en-CA" dirty="0" smtClean="0"/>
              <a:t> psychiatrists</a:t>
            </a:r>
            <a:endParaRPr lang="en-CA" dirty="0"/>
          </a:p>
        </p:txBody>
      </p:sp>
      <p:pic>
        <p:nvPicPr>
          <p:cNvPr id="4" name="Picture 3" descr="motherscomfor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2852936"/>
            <a:ext cx="1568963" cy="2353444"/>
          </a:xfrm>
          <a:prstGeom prst="rect">
            <a:avLst/>
          </a:prstGeom>
        </p:spPr>
      </p:pic>
      <p:pic>
        <p:nvPicPr>
          <p:cNvPr id="5" name="Picture 4" descr="mothersgrievin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67744" y="3140968"/>
            <a:ext cx="4464496" cy="2945482"/>
          </a:xfrm>
          <a:prstGeom prst="rect">
            <a:avLst/>
          </a:prstGeom>
        </p:spPr>
      </p:pic>
      <p:pic>
        <p:nvPicPr>
          <p:cNvPr id="6" name="Picture 5" descr="mothersgrief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81775" y="4725144"/>
            <a:ext cx="2562225" cy="179070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56176" y="1447800"/>
            <a:ext cx="2458616" cy="5410200"/>
          </a:xfrm>
        </p:spPr>
        <p:txBody>
          <a:bodyPr>
            <a:normAutofit fontScale="92500" lnSpcReduction="10000"/>
          </a:bodyPr>
          <a:lstStyle/>
          <a:p>
            <a:r>
              <a:rPr lang="en-CA" dirty="0" smtClean="0"/>
              <a:t>Mothers give their bodies and hearts to their children with joy in their hearts</a:t>
            </a:r>
          </a:p>
          <a:p>
            <a:r>
              <a:rPr lang="en-CA" dirty="0" smtClean="0"/>
              <a:t>A happy mother is one who stands among her children.</a:t>
            </a:r>
            <a:endParaRPr lang="en-CA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229600" cy="1143000"/>
          </a:xfrm>
          <a:solidFill>
            <a:schemeClr val="accent2">
              <a:lumMod val="60000"/>
              <a:lumOff val="40000"/>
            </a:schemeClr>
          </a:solidFill>
        </p:spPr>
        <p:txBody>
          <a:bodyPr/>
          <a:lstStyle/>
          <a:p>
            <a:pPr algn="ctr"/>
            <a:r>
              <a:rPr lang="en-CA" dirty="0" smtClean="0"/>
              <a:t>Mothers are givers</a:t>
            </a:r>
            <a:endParaRPr lang="en-CA" dirty="0"/>
          </a:p>
        </p:txBody>
      </p:sp>
      <p:pic>
        <p:nvPicPr>
          <p:cNvPr id="4" name="Picture 3" descr="diannaross famil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1772816"/>
            <a:ext cx="5048250" cy="4572000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268760"/>
            <a:ext cx="7772400" cy="4751040"/>
          </a:xfrm>
        </p:spPr>
        <p:txBody>
          <a:bodyPr/>
          <a:lstStyle/>
          <a:p>
            <a:r>
              <a:rPr lang="en-CA" dirty="0" smtClean="0"/>
              <a:t>They encourage </a:t>
            </a:r>
            <a:r>
              <a:rPr lang="en-CA" dirty="0" smtClean="0"/>
              <a:t>children to go to university to get a better job, to be better, to </a:t>
            </a:r>
            <a:r>
              <a:rPr lang="en-CA" dirty="0" smtClean="0"/>
              <a:t>take what</a:t>
            </a:r>
            <a:r>
              <a:rPr lang="en-CA" dirty="0" smtClean="0"/>
              <a:t> </a:t>
            </a:r>
            <a:r>
              <a:rPr lang="en-CA" dirty="0" smtClean="0"/>
              <a:t>they did not have</a:t>
            </a:r>
            <a:endParaRPr lang="en-CA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994122"/>
          </a:xfrm>
        </p:spPr>
        <p:txBody>
          <a:bodyPr>
            <a:normAutofit fontScale="90000"/>
          </a:bodyPr>
          <a:lstStyle/>
          <a:p>
            <a:pPr algn="ctr"/>
            <a:r>
              <a:rPr lang="en-CA" dirty="0" smtClean="0"/>
              <a:t>Mothers want the best for your children</a:t>
            </a:r>
            <a:endParaRPr lang="en-CA" dirty="0"/>
          </a:p>
        </p:txBody>
      </p:sp>
      <p:pic>
        <p:nvPicPr>
          <p:cNvPr id="4" name="Picture 3" descr="multicultural grad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1640" y="2492896"/>
            <a:ext cx="6696744" cy="4032448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Mothers bask in the reflection of their children’s glory in selfless pleasure. </a:t>
            </a:r>
            <a:endParaRPr lang="en-CA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CA" dirty="0" smtClean="0"/>
              <a:t>Mothers cheer leaders</a:t>
            </a:r>
            <a:endParaRPr lang="en-CA" dirty="0"/>
          </a:p>
        </p:txBody>
      </p:sp>
      <p:pic>
        <p:nvPicPr>
          <p:cNvPr id="4" name="Picture 3" descr="cheerleading mo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63688" y="2564904"/>
            <a:ext cx="3600450" cy="2647950"/>
          </a:xfrm>
          <a:prstGeom prst="rect">
            <a:avLst/>
          </a:prstGeom>
        </p:spPr>
      </p:pic>
      <p:pic>
        <p:nvPicPr>
          <p:cNvPr id="5" name="Picture 4" descr="cheerleadingmom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96136" y="2564904"/>
            <a:ext cx="1724025" cy="285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Your happiness is their happiness. Mothers cook your favourite foods, buy your favour clothes, your favourite toys etc. Just to see that smile on your face</a:t>
            </a:r>
            <a:endParaRPr lang="en-CA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CA" dirty="0" smtClean="0"/>
              <a:t>Mothers want their children to be happy</a:t>
            </a:r>
            <a:endParaRPr lang="en-CA" dirty="0"/>
          </a:p>
        </p:txBody>
      </p:sp>
      <p:pic>
        <p:nvPicPr>
          <p:cNvPr id="4" name="Picture 3" descr="SCN_grann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91680" y="3212976"/>
            <a:ext cx="3096344" cy="2998907"/>
          </a:xfrm>
          <a:prstGeom prst="rect">
            <a:avLst/>
          </a:prstGeom>
        </p:spPr>
      </p:pic>
      <p:pic>
        <p:nvPicPr>
          <p:cNvPr id="5" name="Picture 4" descr="motherfeedingchildre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1309825" flipV="1">
            <a:off x="4869624" y="3137462"/>
            <a:ext cx="2140556" cy="3212842"/>
          </a:xfrm>
          <a:prstGeom prst="rect">
            <a:avLst/>
          </a:prstGeom>
        </p:spPr>
      </p:pic>
      <p:pic>
        <p:nvPicPr>
          <p:cNvPr id="6" name="Picture 5" descr="cak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92280" y="3933056"/>
            <a:ext cx="1728192" cy="1180931"/>
          </a:xfrm>
          <a:prstGeom prst="rect">
            <a:avLst/>
          </a:prstGeom>
        </p:spPr>
      </p:pic>
      <p:pic>
        <p:nvPicPr>
          <p:cNvPr id="7" name="Picture 6" descr="mothersbread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V="1">
            <a:off x="2339752" y="5445224"/>
            <a:ext cx="2157041" cy="9485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yale grad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77528" y="1481138"/>
            <a:ext cx="6788943" cy="4525962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Mothers want more for you</a:t>
            </a:r>
            <a:endParaRPr lang="en-CA" dirty="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2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500</TotalTime>
  <Words>520</Words>
  <Application>Microsoft Office PowerPoint</Application>
  <PresentationFormat>On-screen Show (4:3)</PresentationFormat>
  <Paragraphs>49</Paragraphs>
  <Slides>18</Slides>
  <Notes>0</Notes>
  <HiddenSlides>2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Concourse</vt:lpstr>
      <vt:lpstr>Mothers’Day</vt:lpstr>
      <vt:lpstr>They’re like a life boat</vt:lpstr>
      <vt:lpstr>They soldier for you</vt:lpstr>
      <vt:lpstr>They’re family psychiatrists</vt:lpstr>
      <vt:lpstr>Mothers are givers</vt:lpstr>
      <vt:lpstr>Mothers want the best for your children</vt:lpstr>
      <vt:lpstr>Mothers cheer leaders</vt:lpstr>
      <vt:lpstr>Mothers want their children to be happy</vt:lpstr>
      <vt:lpstr>Mothers want more for you</vt:lpstr>
      <vt:lpstr>Mother’s job is eternal</vt:lpstr>
      <vt:lpstr>Mothers love to see their children eat heartily</vt:lpstr>
      <vt:lpstr>Mother’s are like gold</vt:lpstr>
      <vt:lpstr> Mother see into your soul </vt:lpstr>
      <vt:lpstr>Mothers are selfless</vt:lpstr>
      <vt:lpstr>There’s no love like a mother’s love</vt:lpstr>
      <vt:lpstr>Mothers, everyday is your day</vt:lpstr>
      <vt:lpstr>Things to appreciate your mom</vt:lpstr>
      <vt:lpstr>To mothers with love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Mothers are special</dc:title>
  <dc:creator>Beatrice watson</dc:creator>
  <cp:lastModifiedBy>Beatrice watson</cp:lastModifiedBy>
  <cp:revision>38</cp:revision>
  <dcterms:created xsi:type="dcterms:W3CDTF">2011-05-08T15:05:37Z</dcterms:created>
  <dcterms:modified xsi:type="dcterms:W3CDTF">2011-05-09T01:20:08Z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horSkypeName">
    <vt:lpwstr>satiriagal</vt:lpwstr>
  </property>
</Properties>
</file>