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8" r:id="rId3"/>
    <p:sldId id="259" r:id="rId4"/>
    <p:sldId id="272" r:id="rId5"/>
    <p:sldId id="281" r:id="rId6"/>
    <p:sldId id="273" r:id="rId7"/>
    <p:sldId id="284" r:id="rId8"/>
    <p:sldId id="288" r:id="rId9"/>
    <p:sldId id="274" r:id="rId10"/>
    <p:sldId id="275" r:id="rId11"/>
    <p:sldId id="279" r:id="rId12"/>
    <p:sldId id="282" r:id="rId13"/>
    <p:sldId id="277" r:id="rId14"/>
    <p:sldId id="280" r:id="rId15"/>
    <p:sldId id="285" r:id="rId16"/>
    <p:sldId id="287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23CE7-8D89-4322-8704-4278C14A08F6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74722-B5EC-409F-BBEC-4A854B204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55;&#1088;&#1080;&#1084;&#1077;&#1088;%20&#1090;&#1077;&#1084;&#1072;&#1090;&#1080;&#1095;&#1077;&#1089;&#1082;&#1086;&#1081;%20&#1092;&#1080;&#1079;&#1084;&#1080;&#1085;&#1091;&#1090;&#1082;&#1080;%20-%20&#1045;&#1083;&#1100;.mp4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KompX\Desktop\&#1074;%20&#1083;&#1077;&#1089;&#1091;%20&#1088;&#1086;&#1076;.%20&#1105;&#1083;&#1086;&#1095;&#1082;&#1072;.mp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KompX\Desktop\&#1074;%20&#1083;&#1077;&#1089;&#1091;%20&#1088;&#1086;&#1076;.%20&#1105;&#1083;&#1086;&#1095;&#1082;&#1072;.mp3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KompX\Desktop\&#1087;&#1072;&#1083;&#1100;&#1095;&#1080;&#1082;&#1080;.wmv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8072494" cy="5572164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719138" algn="just">
              <a:lnSpc>
                <a:spcPct val="150000"/>
              </a:lnSpc>
            </a:pP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Сини</a:t>
            </a:r>
            <a:r>
              <a:rPr lang="ru-RU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а, пти</a:t>
            </a:r>
            <a:r>
              <a:rPr lang="ru-RU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у, червя</a:t>
            </a:r>
            <a:r>
              <a:rPr lang="ru-RU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и, кусо</a:t>
            </a:r>
            <a:r>
              <a:rPr lang="ru-RU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и, су</a:t>
            </a:r>
            <a:r>
              <a:rPr lang="ru-RU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1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286124"/>
            <a:ext cx="3929090" cy="2056549"/>
          </a:xfrm>
          <a:prstGeom prst="rect">
            <a:avLst/>
          </a:prstGeom>
          <a:noFill/>
        </p:spPr>
      </p:pic>
      <p:pic>
        <p:nvPicPr>
          <p:cNvPr id="1028" name="Picture 4" descr="C:\Users\1\Desktop\i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25931">
            <a:off x="5019389" y="3177864"/>
            <a:ext cx="3238495" cy="1482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8072494" cy="5572164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физминутка</a:t>
            </a:r>
            <a:endParaRPr lang="ru-RU" sz="8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Пример тематической физминутки - Ель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9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8072494" cy="5572164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Ёлочка.</a:t>
            </a:r>
          </a:p>
          <a:p>
            <a:pPr indent="449263" algn="just">
              <a:lnSpc>
                <a:spcPct val="150000"/>
              </a:lnSpc>
            </a:pPr>
            <a:r>
              <a:rPr lang="ru-RU" sz="3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Живёт в лесу ёлочка. Зима её веточки накрыла снегом. Тепло иголочкам.</a:t>
            </a:r>
            <a:endParaRPr lang="ru-RU" sz="3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1\Desktop\i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033287"/>
            <a:ext cx="4686333" cy="30389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8072494" cy="5572164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Ёлочка.</a:t>
            </a:r>
          </a:p>
          <a:p>
            <a:pPr indent="449263" algn="just">
              <a:lnSpc>
                <a:spcPct val="150000"/>
              </a:lnSpc>
            </a:pPr>
            <a:r>
              <a:rPr lang="ru-RU" sz="3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Ж</a:t>
            </a:r>
            <a:r>
              <a:rPr lang="ru-RU" sz="3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вёт в л</a:t>
            </a:r>
            <a:r>
              <a:rPr lang="ru-RU" sz="3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3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су ёло</a:t>
            </a:r>
            <a:r>
              <a:rPr lang="ru-RU" sz="3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3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а. З</a:t>
            </a:r>
            <a:r>
              <a:rPr lang="ru-RU" sz="3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 её вето</a:t>
            </a:r>
            <a:r>
              <a:rPr lang="ru-RU" sz="3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3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 накрыла снегом. Т</a:t>
            </a:r>
            <a:r>
              <a:rPr lang="ru-RU" sz="3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3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пло иголо</a:t>
            </a:r>
            <a:r>
              <a:rPr lang="ru-RU" sz="3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3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ам.</a:t>
            </a:r>
            <a:endParaRPr lang="ru-RU" sz="3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1\Desktop\i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033287"/>
            <a:ext cx="4686333" cy="30389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в лесу род. ёлоч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21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в лесу род. ёлоч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21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ru-RU" sz="7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  <a:cs typeface="Arial" pitchFamily="34" charset="0"/>
              </a:rPr>
              <a:t>Спасибо </a:t>
            </a:r>
            <a:br>
              <a:rPr lang="ru-RU" sz="7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7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  <a:cs typeface="Arial" pitchFamily="34" charset="0"/>
              </a:rPr>
              <a:t>за урок</a:t>
            </a:r>
            <a:endParaRPr lang="ru-RU" sz="72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8072494" cy="5572164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 рада видеть каждого из вас</a:t>
            </a:r>
            <a:b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 пусть зима пока прохладой в окна дышит,</a:t>
            </a:r>
            <a:b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Нам будет здесь уютно,</a:t>
            </a:r>
            <a:b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Ведь наш класс -</a:t>
            </a:r>
            <a:b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Друг друга любит, чувствует и слышит.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BOOK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5031749"/>
            <a:ext cx="2140832" cy="105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QUILL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4214818"/>
            <a:ext cx="1246903" cy="1887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8072494" cy="5715040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ru-RU" sz="8800" b="1" dirty="0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Урок русского языка</a:t>
            </a:r>
            <a:endParaRPr lang="ru-RU" sz="8800" b="1" dirty="0">
              <a:solidFill>
                <a:schemeClr val="tx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6" name="Picture 3" descr="_ЭМБЛЕМА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BFD"/>
              </a:clrFrom>
              <a:clrTo>
                <a:srgbClr val="FEFB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1071546"/>
            <a:ext cx="1079136" cy="157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8072494" cy="5715040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sz="3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Буквосочетания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чн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щн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нч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чт.</a:t>
            </a:r>
          </a:p>
          <a:p>
            <a:pPr marL="539750" lvl="0" fontAlgn="base">
              <a:spcBef>
                <a:spcPct val="20000"/>
              </a:spcBef>
              <a:spcAft>
                <a:spcPct val="0"/>
              </a:spcAft>
              <a:tabLst>
                <a:tab pos="809625" algn="l"/>
              </a:tabLst>
            </a:pP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39750" lvl="0" fontAlgn="base">
              <a:spcBef>
                <a:spcPct val="20000"/>
              </a:spcBef>
              <a:spcAft>
                <a:spcPct val="0"/>
              </a:spcAft>
              <a:tabLst>
                <a:tab pos="809625" algn="l"/>
              </a:tabLst>
            </a:pP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39750" lvl="0" fontAlgn="base">
              <a:spcBef>
                <a:spcPct val="20000"/>
              </a:spcBef>
              <a:spcAft>
                <a:spcPct val="0"/>
              </a:spcAft>
              <a:tabLst>
                <a:tab pos="809625" algn="l"/>
              </a:tabLst>
            </a:pP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69875" lvl="0" indent="719138" fontAlgn="base">
              <a:spcBef>
                <a:spcPct val="20000"/>
              </a:spcBef>
              <a:spcAft>
                <a:spcPct val="0"/>
              </a:spcAft>
              <a:tabLst>
                <a:tab pos="809625" algn="l"/>
              </a:tabLst>
            </a:pP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Тучка, ночной, мачта, хищник, пончик.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143380"/>
            <a:ext cx="1890713" cy="19319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</p:pic>
      <p:sp>
        <p:nvSpPr>
          <p:cNvPr id="6" name="Облако 5"/>
          <p:cNvSpPr/>
          <p:nvPr/>
        </p:nvSpPr>
        <p:spPr>
          <a:xfrm>
            <a:off x="4429124" y="642918"/>
            <a:ext cx="4214842" cy="1071570"/>
          </a:xfrm>
          <a:prstGeom prst="cloud">
            <a:avLst/>
          </a:prstGeom>
          <a:solidFill>
            <a:schemeClr val="accent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8072494" cy="5715040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sz="3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Буквосочетания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чн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щн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нч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чт.</a:t>
            </a:r>
          </a:p>
          <a:p>
            <a:pPr marL="539750" lvl="0" fontAlgn="base">
              <a:spcBef>
                <a:spcPct val="20000"/>
              </a:spcBef>
              <a:spcAft>
                <a:spcPct val="0"/>
              </a:spcAft>
              <a:tabLst>
                <a:tab pos="809625" algn="l"/>
              </a:tabLst>
            </a:pP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39750" lvl="0" fontAlgn="base">
              <a:spcBef>
                <a:spcPct val="20000"/>
              </a:spcBef>
              <a:spcAft>
                <a:spcPct val="0"/>
              </a:spcAft>
              <a:tabLst>
                <a:tab pos="809625" algn="l"/>
              </a:tabLst>
            </a:pP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39750" lvl="0" fontAlgn="base">
              <a:spcBef>
                <a:spcPct val="20000"/>
              </a:spcBef>
              <a:spcAft>
                <a:spcPct val="0"/>
              </a:spcAft>
              <a:tabLst>
                <a:tab pos="809625" algn="l"/>
              </a:tabLst>
            </a:pP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39750" lvl="0" fontAlgn="base">
              <a:spcBef>
                <a:spcPct val="20000"/>
              </a:spcBef>
              <a:spcAft>
                <a:spcPct val="0"/>
              </a:spcAft>
              <a:tabLst>
                <a:tab pos="809625" algn="l"/>
              </a:tabLst>
            </a:pP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69875" lvl="0" indent="719138" fontAlgn="base">
              <a:spcBef>
                <a:spcPct val="20000"/>
              </a:spcBef>
              <a:spcAft>
                <a:spcPct val="0"/>
              </a:spcAft>
              <a:tabLst>
                <a:tab pos="809625" algn="l"/>
              </a:tabLst>
            </a:pP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Ту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а, но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чн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ой, ма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чт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а, хи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щн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ик, по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нч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ик.</a:t>
            </a:r>
          </a:p>
        </p:txBody>
      </p:sp>
      <p:sp>
        <p:nvSpPr>
          <p:cNvPr id="6" name="Облако 5"/>
          <p:cNvSpPr/>
          <p:nvPr/>
        </p:nvSpPr>
        <p:spPr>
          <a:xfrm>
            <a:off x="4429124" y="642918"/>
            <a:ext cx="4214842" cy="1071570"/>
          </a:xfrm>
          <a:prstGeom prst="cloud">
            <a:avLst/>
          </a:prstGeom>
          <a:solidFill>
            <a:schemeClr val="accent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143380"/>
            <a:ext cx="1890713" cy="19319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6.93642E-7 L 0.54913 0.0131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8072494" cy="5572164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6000" b="1" i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Цель урока:</a:t>
            </a:r>
          </a:p>
          <a:p>
            <a:r>
              <a:rPr lang="ru-RU" sz="5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учиться писать слова                             с буквосочетаниями </a:t>
            </a:r>
            <a:r>
              <a:rPr lang="ru-RU" sz="5400" b="1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чк</a:t>
            </a:r>
            <a:r>
              <a:rPr lang="ru-RU" sz="5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400" b="1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чн</a:t>
            </a:r>
            <a:r>
              <a:rPr lang="ru-RU" sz="5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400" b="1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щн</a:t>
            </a:r>
            <a:r>
              <a:rPr lang="ru-RU" sz="5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400" b="1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нч</a:t>
            </a:r>
            <a:r>
              <a:rPr lang="ru-RU" sz="5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чт.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пальчики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52400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49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8072494" cy="5572164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Прилетела к нам синичка.</a:t>
            </a:r>
          </a:p>
          <a:p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Села прямо над окном.</a:t>
            </a:r>
          </a:p>
          <a:p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Эту маленькую птичку</a:t>
            </a:r>
          </a:p>
          <a:p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 нетерпением мы ждём.</a:t>
            </a:r>
          </a:p>
          <a:p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 чтоб ей полегче стало,</a:t>
            </a:r>
          </a:p>
          <a:p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Ведь исчезли червячки,</a:t>
            </a:r>
          </a:p>
          <a:p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Для неё кусочки сала</a:t>
            </a:r>
          </a:p>
          <a:p>
            <a:r>
              <a:rPr lang="ru-RU" sz="4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Мы повесим на сучки.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Объект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715140" y="3714752"/>
            <a:ext cx="1857372" cy="2476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nowflakes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snowflakes1</Template>
  <TotalTime>149</TotalTime>
  <Words>150</Words>
  <Application>Microsoft Office PowerPoint</Application>
  <PresentationFormat>Экран (4:3)</PresentationFormat>
  <Paragraphs>30</Paragraphs>
  <Slides>17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snowflakes1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Спасибо  за урок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Ваш заголовок</dc:title>
  <dc:creator>1</dc:creator>
  <cp:lastModifiedBy>KompX</cp:lastModifiedBy>
  <cp:revision>19</cp:revision>
  <dcterms:created xsi:type="dcterms:W3CDTF">2015-12-06T12:39:15Z</dcterms:created>
  <dcterms:modified xsi:type="dcterms:W3CDTF">2015-12-14T15:03:07Z</dcterms:modified>
</cp:coreProperties>
</file>