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0" r:id="rId2"/>
    <p:sldId id="276" r:id="rId3"/>
    <p:sldId id="277" r:id="rId4"/>
    <p:sldId id="264" r:id="rId5"/>
    <p:sldId id="278" r:id="rId6"/>
    <p:sldId id="256" r:id="rId7"/>
    <p:sldId id="257" r:id="rId8"/>
    <p:sldId id="258" r:id="rId9"/>
    <p:sldId id="259" r:id="rId10"/>
    <p:sldId id="260" r:id="rId11"/>
    <p:sldId id="261" r:id="rId12"/>
    <p:sldId id="263" r:id="rId13"/>
    <p:sldId id="279" r:id="rId14"/>
    <p:sldId id="287" r:id="rId15"/>
    <p:sldId id="288" r:id="rId16"/>
    <p:sldId id="295" r:id="rId17"/>
    <p:sldId id="271" r:id="rId18"/>
    <p:sldId id="289" r:id="rId19"/>
    <p:sldId id="294" r:id="rId20"/>
    <p:sldId id="266" r:id="rId21"/>
    <p:sldId id="273" r:id="rId22"/>
    <p:sldId id="286" r:id="rId23"/>
    <p:sldId id="267" r:id="rId24"/>
    <p:sldId id="303" r:id="rId25"/>
    <p:sldId id="30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308" autoAdjust="0"/>
  </p:normalViewPr>
  <p:slideViewPr>
    <p:cSldViewPr>
      <p:cViewPr varScale="1">
        <p:scale>
          <a:sx n="63" d="100"/>
          <a:sy n="63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A2C27B-E30B-4E66-BAF0-B2156C66AD77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39AD0E-8E9B-4CC5-B097-BE3C7A909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BA352-8F26-4A3F-B6FF-63168D3E0C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09491-9FB3-43AC-B752-84FCB0A1EFA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5B32-1CE7-47E1-9B70-0FA17A894C88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23B0-68AC-4693-A651-903187D91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0F63-FA45-420C-AC82-EB270A4F134F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D114-8DF1-4A22-9004-8147E5E13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163A-3731-4EC8-9AE9-A1B840BB9A4F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CECA-6AA1-4516-B8E1-AB6C182CC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E419-D386-4231-9D73-8A9C278EF6C0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5CAA-98EC-49B4-9AD9-BF0C448CE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88D0-2418-400B-8612-FA24CED3F7EF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E758-727B-439D-A5BB-E3B8448D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3C1E-69B2-4366-AA7A-6C0DB8DA9EBE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EEEE-20CE-437A-B834-E97ACEEA0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C4AF-8ECA-45F1-99C5-7D44729E66F5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FF31-5A73-4B11-AD73-868C638FA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A61A-F5F7-4B78-8717-38443B4596C5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4516-1571-4043-9CBF-12FCE13DA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A45A-4D9E-4315-83CE-3248D3F7480A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DC38-2763-48EC-ABB8-24AF81580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0DD6-1BB2-4A60-9282-2B62EDBA378D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51C8-4174-4DD1-B1F2-60108D6E1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8658-37D6-46CB-A54C-BDB590F34069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2705-6114-45C2-951E-B11C357E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7C45D-1437-4667-84C7-8A353FE2FFD1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DD49EF-BCF9-4299-AC69-3C7B26877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335758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ИНТЕЛЛЕКТУАЛЬНАЯ ВИКТОРИНА в       классе </a:t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«УМНИКИ И УМНИЦЫ»</a:t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714753"/>
            <a:ext cx="6200796" cy="2143140"/>
          </a:xfrm>
        </p:spPr>
        <p:txBody>
          <a:bodyPr/>
          <a:lstStyle/>
          <a:p>
            <a:pPr algn="r" eaLnBrk="1" hangingPunct="1"/>
            <a:r>
              <a:rPr lang="ru-RU" sz="2400" dirty="0" smtClean="0">
                <a:solidFill>
                  <a:srgbClr val="0070C0"/>
                </a:solidFill>
              </a:rPr>
              <a:t>Автор : учитель начальных классов</a:t>
            </a:r>
          </a:p>
          <a:p>
            <a:pPr algn="r" eaLnBrk="1" hangingPunct="1"/>
            <a:r>
              <a:rPr lang="ru-RU" sz="2400" dirty="0" smtClean="0">
                <a:solidFill>
                  <a:srgbClr val="0070C0"/>
                </a:solidFill>
              </a:rPr>
              <a:t>«МБОУ СОШ № </a:t>
            </a:r>
            <a:r>
              <a:rPr lang="ru-RU" sz="2400" dirty="0" smtClean="0">
                <a:solidFill>
                  <a:srgbClr val="0070C0"/>
                </a:solidFill>
              </a:rPr>
              <a:t>3 </a:t>
            </a:r>
            <a:r>
              <a:rPr lang="ru-RU" sz="2400" dirty="0" smtClean="0">
                <a:solidFill>
                  <a:srgbClr val="0070C0"/>
                </a:solidFill>
              </a:rPr>
              <a:t>им. </a:t>
            </a:r>
            <a:r>
              <a:rPr lang="ru-RU" sz="2400" dirty="0" smtClean="0">
                <a:solidFill>
                  <a:srgbClr val="0070C0"/>
                </a:solidFill>
              </a:rPr>
              <a:t>С</a:t>
            </a:r>
            <a:r>
              <a:rPr lang="ru-RU" sz="2400" dirty="0" smtClean="0">
                <a:solidFill>
                  <a:srgbClr val="0070C0"/>
                </a:solidFill>
              </a:rPr>
              <a:t>.Орджоникидзе»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r" eaLnBrk="1" hangingPunct="1"/>
            <a:r>
              <a:rPr lang="ru-RU" sz="2400" dirty="0" err="1" smtClean="0">
                <a:solidFill>
                  <a:srgbClr val="0070C0"/>
                </a:solidFill>
              </a:rPr>
              <a:t>г.Клинцы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r" eaLnBrk="1" hangingPunct="1"/>
            <a:r>
              <a:rPr lang="ru-RU" sz="2400" dirty="0" err="1" smtClean="0">
                <a:solidFill>
                  <a:srgbClr val="0070C0"/>
                </a:solidFill>
              </a:rPr>
              <a:t>Мешкова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Елена </a:t>
            </a:r>
            <a:r>
              <a:rPr lang="ru-RU" sz="2400" dirty="0" smtClean="0">
                <a:solidFill>
                  <a:srgbClr val="0070C0"/>
                </a:solidFill>
              </a:rPr>
              <a:t>Васильевна 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3076" name="Picture 4" descr="C:\Documents and Settings\Admin\Рабочий стол\цифра 3 клас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928670"/>
            <a:ext cx="590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Без букв и грамматики не обходятся и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1604" y="1428736"/>
            <a:ext cx="5715000" cy="4483100"/>
          </a:xfrm>
        </p:spPr>
        <p:txBody>
          <a:bodyPr/>
          <a:lstStyle/>
          <a:p>
            <a:pPr marL="92075" indent="182563"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Нота «до» + зарытые в земле ценности </a:t>
            </a:r>
          </a:p>
          <a:p>
            <a:pPr marL="92075" indent="182563"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=</a:t>
            </a:r>
          </a:p>
          <a:p>
            <a:pPr marL="92075" indent="182563"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доклад</a:t>
            </a:r>
            <a:endParaRPr lang="ru-RU" sz="4800" dirty="0" smtClean="0"/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428736"/>
            <a:ext cx="5857875" cy="441166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До + рожки </a:t>
            </a:r>
          </a:p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 улитки </a:t>
            </a:r>
          </a:p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1785926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До + рожки </a:t>
            </a:r>
          </a:p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у улитки </a:t>
            </a:r>
          </a:p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=</a:t>
            </a:r>
          </a:p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дорожки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604" y="1500174"/>
            <a:ext cx="57150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До + участок земли, засаженный фруктовыми деревьями + а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=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57313" y="2143125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</a:rPr>
              <a:t>    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142984"/>
            <a:ext cx="56436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До + участок земли, засаженный фруктовыми деревьями + а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=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досада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28728" y="1571612"/>
            <a:ext cx="58135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До + термин игры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в шашки, шахматы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=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63" y="2928938"/>
            <a:ext cx="38576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Стр. 59.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714488"/>
            <a:ext cx="58135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До + термин игры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в шашки, шахматы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=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доход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71612"/>
            <a:ext cx="5786478" cy="38084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С + мелкое место поперёк реки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=</a:t>
            </a:r>
            <a:endParaRPr lang="ru-RU" sz="4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14480" y="1357298"/>
            <a:ext cx="5400684" cy="4143404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С + мелкое место поперёк реки </a:t>
            </a:r>
          </a:p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=</a:t>
            </a:r>
          </a:p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сброд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1714488"/>
            <a:ext cx="48248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С + спрятанные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ценности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=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3929066"/>
            <a:ext cx="1774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склад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472362" cy="4708525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Segoe Print" pitchFamily="2" charset="0"/>
              </a:rPr>
              <a:t>Стихотворение </a:t>
            </a:r>
            <a:endParaRPr lang="ru-RU" sz="48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Segoe Print" pitchFamily="2" charset="0"/>
              </a:rPr>
              <a:t>В. Солоухина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Segoe Print" pitchFamily="2" charset="0"/>
              </a:rPr>
              <a:t>«Слово о словах»</a:t>
            </a:r>
          </a:p>
          <a:p>
            <a:pPr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28794" y="2000240"/>
            <a:ext cx="4856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Чудеса – а + </a:t>
            </a:r>
            <a:r>
              <a:rPr lang="ru-RU" sz="4800" b="1" dirty="0" err="1" smtClean="0">
                <a:solidFill>
                  <a:srgbClr val="002060"/>
                </a:solidFill>
                <a:latin typeface="+mn-lt"/>
              </a:rPr>
              <a:t>ный</a:t>
            </a:r>
            <a:endParaRPr lang="ru-RU" sz="48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=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3643314"/>
            <a:ext cx="285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чудесный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3116"/>
            <a:ext cx="5929354" cy="4071966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Кабан – ан + лук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=</a:t>
            </a:r>
            <a:endParaRPr lang="ru-RU" sz="4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Содержимое 6" descr="Рисунок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14313"/>
            <a:ext cx="2971800" cy="2438400"/>
          </a:xfrm>
        </p:spPr>
      </p:pic>
      <p:sp>
        <p:nvSpPr>
          <p:cNvPr id="6" name="Прямоугольник 5"/>
          <p:cNvSpPr/>
          <p:nvPr/>
        </p:nvSpPr>
        <p:spPr>
          <a:xfrm>
            <a:off x="1643042" y="1857364"/>
            <a:ext cx="5214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Кабан – ан + лук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=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каблук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264320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4400" dirty="0" smtClean="0">
                <a:solidFill>
                  <a:srgbClr val="002060"/>
                </a:solidFill>
              </a:rPr>
              <a:t>Закончи пословицу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по её началу.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6900862" cy="40227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«Хорошую речь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хорошо и слушать».</a:t>
            </a:r>
            <a:endParaRPr lang="ru-RU" sz="4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Рисунок5.jpg"/>
          <p:cNvPicPr>
            <a:picLocks noChangeAspect="1"/>
          </p:cNvPicPr>
          <p:nvPr/>
        </p:nvPicPr>
        <p:blipFill>
          <a:blip r:embed="rId4">
            <a:lum bright="33000" contrast="19000"/>
          </a:blip>
          <a:stretch>
            <a:fillRect/>
          </a:stretch>
        </p:blipFill>
        <p:spPr>
          <a:xfrm>
            <a:off x="198440" y="214290"/>
            <a:ext cx="8747119" cy="66437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2531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000108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4643406" y="2714620"/>
            <a:ext cx="4500594" cy="1143008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МОЛОДЦЫ!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Picture 3" descr="C:\Documents and Settings\Admin\Рабочий стол\47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000100" y="1428736"/>
            <a:ext cx="71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200" b="1" dirty="0" smtClean="0">
                <a:solidFill>
                  <a:srgbClr val="FFFF00"/>
                </a:solidFill>
                <a:latin typeface="Segoe Print" pitchFamily="2" charset="0"/>
              </a:rPr>
              <a:t>Художественная </a:t>
            </a:r>
          </a:p>
          <a:p>
            <a:pPr algn="ctr">
              <a:lnSpc>
                <a:spcPct val="150000"/>
              </a:lnSpc>
            </a:pPr>
            <a:r>
              <a:rPr lang="ru-RU" sz="5200" b="1" dirty="0" smtClean="0">
                <a:solidFill>
                  <a:srgbClr val="FFFF00"/>
                </a:solidFill>
                <a:latin typeface="Segoe Print" pitchFamily="2" charset="0"/>
              </a:rPr>
              <a:t>миниатюра</a:t>
            </a:r>
          </a:p>
          <a:p>
            <a:pPr algn="ctr">
              <a:lnSpc>
                <a:spcPct val="150000"/>
              </a:lnSpc>
            </a:pPr>
            <a:r>
              <a:rPr lang="ru-RU" sz="5200" b="1" dirty="0" smtClean="0">
                <a:solidFill>
                  <a:srgbClr val="FFFF00"/>
                </a:solidFill>
                <a:latin typeface="Segoe Print" pitchFamily="2" charset="0"/>
              </a:rPr>
              <a:t>«РУСЬ»</a:t>
            </a:r>
            <a:endParaRPr lang="ru-RU" sz="5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571612"/>
            <a:ext cx="7715250" cy="4708525"/>
          </a:xfrm>
        </p:spPr>
        <p:txBody>
          <a:bodyPr/>
          <a:lstStyle/>
          <a:p>
            <a:pPr algn="ctr">
              <a:lnSpc>
                <a:spcPct val="25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ВЕЛИКИЙ, МОГУЧИЙ, ПРАВДИВЫЙ, СВОБОДНЫЙ,</a:t>
            </a:r>
          </a:p>
          <a:p>
            <a:pPr algn="ctr">
              <a:lnSpc>
                <a:spcPct val="25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НАРОДНОЙ ЖИВИТЕЛЬНОЙ СИЛЫ РОДНИК!</a:t>
            </a:r>
          </a:p>
          <a:p>
            <a:pPr algn="ctr">
              <a:lnSpc>
                <a:spcPct val="25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ТЕБЕ ПОСВЯЩАЕМ ИГРУ МЫ СЕГОДНЯ, </a:t>
            </a:r>
          </a:p>
          <a:p>
            <a:pPr algn="ctr">
              <a:lnSpc>
                <a:spcPct val="25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НАШ ГОРДЫЙ, НАШ РУССКИЙ, РОДНОЙ НАШ ЯЗЫК!</a:t>
            </a:r>
          </a:p>
          <a:p>
            <a:pPr eaLnBrk="1" hangingPunct="1"/>
            <a:endParaRPr lang="ru-RU" sz="36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3" y="31750"/>
            <a:ext cx="9058275" cy="6794500"/>
          </a:xfrm>
        </p:spPr>
      </p:pic>
      <p:sp>
        <p:nvSpPr>
          <p:cNvPr id="5" name="TextBox 4"/>
          <p:cNvSpPr txBox="1"/>
          <p:nvPr/>
        </p:nvSpPr>
        <p:spPr>
          <a:xfrm>
            <a:off x="1928794" y="2500306"/>
            <a:ext cx="5381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РАЗМИНКА</a:t>
            </a:r>
            <a:endParaRPr lang="ru-RU" sz="72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Выпишите родственные слова, выделите корень</a:t>
            </a:r>
            <a:r>
              <a:rPr lang="ru-RU" sz="4400" dirty="0" smtClean="0">
                <a:latin typeface="Comic Sans MS" pitchFamily="66" charset="0"/>
              </a:rPr>
              <a:t/>
            </a:r>
            <a:br>
              <a:rPr lang="ru-RU" sz="4400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000232" y="1428736"/>
            <a:ext cx="5072062" cy="441166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Проплясали по снегам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Снежные метели.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Снегири снеговикам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Песню просвистели.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 заснеженной реки,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Снежном переулке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Звонко носятся снежки,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Режут снег снегурки.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Угадайте слова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571604" y="1142984"/>
            <a:ext cx="5572125" cy="434022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Брбн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</a:p>
          <a:p>
            <a:pPr algn="ctr" eaLnBrk="1" hangingPunct="1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стрт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</a:p>
          <a:p>
            <a:pPr algn="ctr" eaLnBrk="1" hangingPunct="1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сткн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</a:p>
          <a:p>
            <a:pPr algn="ctr" eaLnBrk="1" hangingPunct="1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рссд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</a:p>
          <a:p>
            <a:pPr algn="ctr" eaLnBrk="1" hangingPunct="1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мрк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</a:p>
          <a:p>
            <a:pPr algn="ctr" eaLnBrk="1" hangingPunct="1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прт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</a:p>
          <a:p>
            <a:pPr algn="ctr" eaLnBrk="1" hangingPunct="1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схр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</a:p>
          <a:p>
            <a:pPr algn="ctr" eaLnBrk="1" hangingPunct="1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к</a:t>
            </a:r>
            <a:r>
              <a:rPr lang="ru-RU" sz="3200" b="1" dirty="0" err="1" smtClean="0">
                <a:solidFill>
                  <a:srgbClr val="002060"/>
                </a:solidFill>
              </a:rPr>
              <a:t>рндш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7030A0"/>
                </a:solidFill>
              </a:rPr>
              <a:t>Проверим!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480" y="1071546"/>
            <a:ext cx="5643562" cy="455453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Барабан</a:t>
            </a:r>
          </a:p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Старт</a:t>
            </a:r>
          </a:p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Стакан</a:t>
            </a:r>
          </a:p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Рассада</a:t>
            </a:r>
          </a:p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Марка</a:t>
            </a:r>
          </a:p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Парта</a:t>
            </a:r>
          </a:p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Сахар</a:t>
            </a:r>
          </a:p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Карандаш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Без букв и грамматики не обходятся и математики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43042" y="1357298"/>
            <a:ext cx="5857916" cy="3000396"/>
          </a:xfrm>
        </p:spPr>
        <p:txBody>
          <a:bodyPr/>
          <a:lstStyle/>
          <a:p>
            <a:pPr marL="92075" indent="182563"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Нота «до» + зарытые в земле ценности </a:t>
            </a:r>
          </a:p>
          <a:p>
            <a:pPr marL="92075" indent="182563" algn="ctr" eaLnBrk="1" hangingPunct="1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=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1699</TotalTime>
  <Words>273</Words>
  <Application>Microsoft Office PowerPoint</Application>
  <PresentationFormat>Экран (4:3)</PresentationFormat>
  <Paragraphs>95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   ИНТЕЛЛЕКТУАЛЬНАЯ ВИКТОРИНА в       классе   «УМНИКИ И УМНИЦЫ»    </vt:lpstr>
      <vt:lpstr>Слайд 2</vt:lpstr>
      <vt:lpstr>Слайд 3</vt:lpstr>
      <vt:lpstr>Слайд 4</vt:lpstr>
      <vt:lpstr>Слайд 5</vt:lpstr>
      <vt:lpstr>Выпишите родственные слова, выделите корень </vt:lpstr>
      <vt:lpstr>Угадайте слова</vt:lpstr>
      <vt:lpstr>Проверим!</vt:lpstr>
      <vt:lpstr>Без букв и грамматики не обходятся и математики</vt:lpstr>
      <vt:lpstr>Без букв и грамматики не обходятся и математики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Закончи пословицу  по её началу.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Словарная работа </dc:title>
  <dc:creator>V</dc:creator>
  <cp:lastModifiedBy>1</cp:lastModifiedBy>
  <cp:revision>190</cp:revision>
  <dcterms:created xsi:type="dcterms:W3CDTF">2011-10-27T08:00:43Z</dcterms:created>
  <dcterms:modified xsi:type="dcterms:W3CDTF">2016-10-27T18:25:30Z</dcterms:modified>
</cp:coreProperties>
</file>