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7" r:id="rId2"/>
    <p:sldId id="290" r:id="rId3"/>
    <p:sldId id="286" r:id="rId4"/>
    <p:sldId id="291" r:id="rId5"/>
    <p:sldId id="303" r:id="rId6"/>
    <p:sldId id="292" r:id="rId7"/>
    <p:sldId id="308" r:id="rId8"/>
    <p:sldId id="287" r:id="rId9"/>
    <p:sldId id="293" r:id="rId10"/>
    <p:sldId id="294" r:id="rId11"/>
    <p:sldId id="295" r:id="rId12"/>
    <p:sldId id="299" r:id="rId13"/>
    <p:sldId id="309" r:id="rId14"/>
    <p:sldId id="305" r:id="rId15"/>
    <p:sldId id="306" r:id="rId16"/>
    <p:sldId id="300" r:id="rId17"/>
    <p:sldId id="302" r:id="rId18"/>
    <p:sldId id="311" r:id="rId19"/>
    <p:sldId id="25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840" autoAdjust="0"/>
  </p:normalViewPr>
  <p:slideViewPr>
    <p:cSldViewPr>
      <p:cViewPr>
        <p:scale>
          <a:sx n="66" d="100"/>
          <a:sy n="66" d="100"/>
        </p:scale>
        <p:origin x="-63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A022F-873D-470D-926E-9C545BB7B0F9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0BE97-C9CF-42F6-81D2-B5632A9A6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3454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4775-3962-42D2-B5E4-A438D3D36C20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B770-194F-4195-8C17-11FBA9C79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4775-3962-42D2-B5E4-A438D3D36C20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B770-194F-4195-8C17-11FBA9C79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4775-3962-42D2-B5E4-A438D3D36C20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B770-194F-4195-8C17-11FBA9C79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4775-3962-42D2-B5E4-A438D3D36C20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B770-194F-4195-8C17-11FBA9C79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4775-3962-42D2-B5E4-A438D3D36C20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B770-194F-4195-8C17-11FBA9C79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4775-3962-42D2-B5E4-A438D3D36C20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B770-194F-4195-8C17-11FBA9C79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4775-3962-42D2-B5E4-A438D3D36C20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B770-194F-4195-8C17-11FBA9C79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4775-3962-42D2-B5E4-A438D3D36C20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B770-194F-4195-8C17-11FBA9C79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4775-3962-42D2-B5E4-A438D3D36C20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B770-194F-4195-8C17-11FBA9C79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4775-3962-42D2-B5E4-A438D3D36C20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B770-194F-4195-8C17-11FBA9C79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4775-3962-42D2-B5E4-A438D3D36C20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B770-194F-4195-8C17-11FBA9C79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64775-3962-42D2-B5E4-A438D3D36C20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2B770-194F-4195-8C17-11FBA9C79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blanc.kiev.ua/button/grin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42;&#1072;&#1085;&#1077;&#1089;&#1089;&#1072;%20&#1052;&#1072;&#1077;%20-%20&#1042;&#1072;&#1085;&#1077;&#1089;&#1089;&#1072;%20&#1052;&#1077;&#1081;%20&#1056;&#1086;&#1084;&#1077;&#1086;%20&#1080;%20&#1044;&#1078;&#1091;&#1083;&#1100;&#1077;&#1090;&#1090;&#1072;%20-%20&#1041;&#1077;&#1079;%20&#1085;&#1072;&#1079;&#1074;&#1072;&#1085;&#1080;&#1103;%20%20(audiopoisk.com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sloblib.narod.ru/grin/stixi/portret.jpg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4;&#1090;&#1082;&#1088;&#1099;&#1090;&#1099;&#1081;%20&#1091;&#1088;&#1086;&#1082;\&#1054;&#1073;&#1088;&#1077;&#1079;&#1082;&#1072;1.avi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4;&#1090;&#1082;&#1088;&#1099;&#1090;&#1099;&#1081;%20&#1091;&#1088;&#1086;&#1082;\Alye.Parusa3.avi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69;&#1076;&#1074;&#1072;&#1088;&#1076;%20&#1043;&#1088;&#1080;&#1075;%20-%20&#1084;&#1077;&#1083;&#1086;&#1076;&#1080;&#1095;&#1085;&#1072;&#1103;%20&#1084;&#1091;&#1079;&#1099;&#1082;&#1072;%20%20(audiopoisk.com).mp3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oblib.narod.ru/grin/stixi/portret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4;&#1090;&#1082;&#1088;&#1099;&#1090;&#1099;&#1081;%20&#1091;&#1088;&#1086;&#1082;\&#1069;.&#1043;&#1088;&#1080;&#1075;_-____&#1059;&#1090;&#1088;&#1086;_.mp3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а 24 из 1005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0"/>
            <a:ext cx="5572125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14744" y="285728"/>
            <a:ext cx="2352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А.гРИН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Ванесса Мае - Ванесса Мей Ромео и Джульетта - Без названия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86776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0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Грэй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человек бесстрашный, умеющий сопереживать;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2564904"/>
            <a:ext cx="8388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</a:rPr>
              <a:t> человек , способный помочь </a:t>
            </a:r>
            <a:r>
              <a:rPr lang="ru-RU" sz="3200" dirty="0" smtClean="0">
                <a:solidFill>
                  <a:srgbClr val="002060"/>
                </a:solidFill>
              </a:rPr>
              <a:t>нуждающемуся</a:t>
            </a:r>
            <a:r>
              <a:rPr lang="ru-RU" sz="3600" dirty="0" smtClean="0">
                <a:solidFill>
                  <a:srgbClr val="002060"/>
                </a:solidFill>
              </a:rPr>
              <a:t>;</a:t>
            </a:r>
          </a:p>
          <a:p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3789040"/>
            <a:ext cx="54120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 человек целеустремленный.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301208"/>
            <a:ext cx="113146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По словам  А.Грина, у него «живая душа»,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 «летящая душа».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D:\мультимед. уроки\Синягина З.И\d368_110.jpg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>
            <a:lum bright="24000"/>
          </a:blip>
          <a:stretch>
            <a:fillRect/>
          </a:stretch>
        </p:blipFill>
        <p:spPr>
          <a:xfrm>
            <a:off x="3674079" y="274638"/>
            <a:ext cx="1795841" cy="1143000"/>
          </a:xfrm>
          <a:noFill/>
        </p:spPr>
      </p:pic>
      <p:sp>
        <p:nvSpPr>
          <p:cNvPr id="29701" name="WordArt 5"/>
          <p:cNvSpPr>
            <a:spLocks noChangeArrowheads="1" noChangeShapeType="1" noTextEdit="1"/>
          </p:cNvSpPr>
          <p:nvPr/>
        </p:nvSpPr>
        <p:spPr bwMode="auto">
          <a:xfrm>
            <a:off x="914400" y="457200"/>
            <a:ext cx="18478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АССОЛЬ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152400" y="5786438"/>
            <a:ext cx="4632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АССОЛЬ (исп. 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al sol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) –</a:t>
            </a:r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«к солнцу»</a:t>
            </a:r>
          </a:p>
        </p:txBody>
      </p:sp>
      <p:sp>
        <p:nvSpPr>
          <p:cNvPr id="29705" name="WordArt 9"/>
          <p:cNvSpPr>
            <a:spLocks noChangeArrowheads="1" noChangeShapeType="1" noTextEdit="1"/>
          </p:cNvSpPr>
          <p:nvPr/>
        </p:nvSpPr>
        <p:spPr bwMode="auto">
          <a:xfrm>
            <a:off x="5638800" y="304800"/>
            <a:ext cx="279082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АРТУР ГРЭЙ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3233738" y="6338888"/>
            <a:ext cx="5910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«…Артур Грэй родился с 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живой душой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…»</a:t>
            </a:r>
          </a:p>
        </p:txBody>
      </p:sp>
      <p:pic>
        <p:nvPicPr>
          <p:cNvPr id="16391" name="Picture 11" descr="slide0020_image0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295400"/>
            <a:ext cx="32829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2" descr="slide0020_image0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196752"/>
            <a:ext cx="32702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4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3" grpId="0"/>
      <p:bldP spid="29705" grpId="0" animBg="1"/>
      <p:bldP spid="297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85720" y="714356"/>
            <a:ext cx="4040188" cy="639762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   Артур   Грэй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500562" y="142853"/>
            <a:ext cx="4041775" cy="1143008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Александр Грин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Picture 2" descr="Картинка 20 из 4095">
            <a:hlinkClick r:id="rId2"/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357298"/>
            <a:ext cx="3143272" cy="5183215"/>
          </a:xfrm>
          <a:prstGeom prst="rect">
            <a:avLst/>
          </a:prstGeom>
          <a:noFill/>
        </p:spPr>
      </p:pic>
      <p:pic>
        <p:nvPicPr>
          <p:cNvPr id="10" name="Picture 12" descr="slide0020_image01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500174"/>
            <a:ext cx="3310761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резка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корабль</a:t>
            </a:r>
            <a:endParaRPr lang="ru-RU" dirty="0"/>
          </a:p>
        </p:txBody>
      </p:sp>
      <p:pic>
        <p:nvPicPr>
          <p:cNvPr id="6" name="Alye.Parusa3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Закончите предложения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По-моему, «Алые паруса» могут научить очень важному…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Эта сказка нужна…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«Алые паруса» помогают…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Грин убежден в том, что…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5" name="Эдвард Григ - мелодичная музыка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715272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2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8" descr="slide0024_imag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3450" y="228600"/>
            <a:ext cx="42195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57166"/>
            <a:ext cx="3543296" cy="10604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Домашнее задание: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Напишите сочинение – рассуждение по одной из тем: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«О чем заставила задуматься феерия «Алые паруса»?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«Нужны ли в реальной жизни чудеса»?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3438" y="0"/>
            <a:ext cx="4500562" cy="61261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грин\корабли\201204191332580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14412" y="0"/>
            <a:ext cx="10429948" cy="7286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47864" y="5877272"/>
            <a:ext cx="2567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Стена дома Грина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4" name="Picture 22" descr="Картинка 66 из 27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29" y="476672"/>
            <a:ext cx="9096971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«Грин  писал почти все свои  вещи в оправдание мечты. Мы должны быть благодарны ему за это. Мы знаем, что будущее, к которому мы стремимся, родилось из непобедимого человеческого свойства – умения мечтать и любить».                   К.Паустовский.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395536" y="476672"/>
            <a:ext cx="3008313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K:\грин\корабли\20120419133258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23928" cy="53012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075240" cy="223224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«МЕЧТЫ НЕ ЗНАЮТ ГРАНИЦ».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492896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(По  феерии Александра Грина «Алые паруса».)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01038" cy="564360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Нужно ли человеку мечтать, помогает ли мечта  пройти уверенно сквозь горести и поражения?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История создания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Picture 4" descr="slide0008_image00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0"/>
            <a:ext cx="3714776" cy="571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Картинка 20 из 4095">
            <a:hlinkClick r:id="rId3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6876" y="1285860"/>
            <a:ext cx="3598528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443914" cy="227917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>Из  толкового словаря</a:t>
            </a:r>
            <a:br>
              <a:rPr lang="ru-RU" dirty="0" smtClean="0">
                <a:solidFill>
                  <a:schemeClr val="bg2"/>
                </a:solidFill>
              </a:rPr>
            </a:br>
            <a:r>
              <a:rPr lang="ru-RU" dirty="0" smtClean="0">
                <a:solidFill>
                  <a:schemeClr val="bg2"/>
                </a:solidFill>
              </a:rPr>
              <a:t> Ожегова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276872"/>
            <a:ext cx="19014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ФЕЕРИЯ.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771800" y="2348880"/>
            <a:ext cx="6372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1</a:t>
            </a:r>
            <a:r>
              <a:rPr lang="ru-RU" sz="3200" b="1" dirty="0" smtClean="0"/>
              <a:t>.</a:t>
            </a:r>
            <a:r>
              <a:rPr lang="ru-RU" sz="3200" b="1" dirty="0" smtClean="0">
                <a:solidFill>
                  <a:srgbClr val="002060"/>
                </a:solidFill>
              </a:rPr>
              <a:t>Театральное или цирковое представление сказочного содержания, требующее пышной постановки и сценических эффектов.2.перен. Волшебное, сказочное зрелище.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Картинка 42 из 1246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877" y="108820"/>
            <a:ext cx="8442089" cy="6606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>
                <a:solidFill>
                  <a:srgbClr val="002060"/>
                </a:solidFill>
              </a:rPr>
              <a:t>Из</a:t>
            </a:r>
            <a:r>
              <a:rPr lang="ru-RU" sz="3600" i="1" dirty="0" smtClean="0"/>
              <a:t> </a:t>
            </a:r>
            <a:r>
              <a:rPr lang="ru-RU" sz="3600" dirty="0" smtClean="0">
                <a:solidFill>
                  <a:schemeClr val="bg2"/>
                </a:solidFill>
              </a:rPr>
              <a:t>словаря Ожегова.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89269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rgbClr val="FF0000"/>
                </a:solidFill>
              </a:rPr>
              <a:t>Любовь</a:t>
            </a:r>
            <a:r>
              <a:rPr lang="ru-RU" b="1" i="1" dirty="0" smtClean="0">
                <a:solidFill>
                  <a:srgbClr val="FF0000"/>
                </a:solidFill>
              </a:rPr>
              <a:t>.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420888"/>
            <a:ext cx="8568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1.Чувство самоотверженной, сердечной привязанности.2.Склонность,пристрастие к чему-либо.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4611231"/>
            <a:ext cx="82809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Самоотверженный — </a:t>
            </a:r>
            <a:r>
              <a:rPr lang="ru-RU" sz="2800" b="1" dirty="0" smtClean="0">
                <a:solidFill>
                  <a:srgbClr val="002060"/>
                </a:solidFill>
              </a:rPr>
              <a:t>жертвующий своими интересами ради других, ради общего блага, героический и благородный.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Значит, любить —  это жертвовать своими интересами, собой, ради других.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Ассоль</a:t>
            </a:r>
            <a:r>
              <a:rPr lang="ru-RU" dirty="0" smtClean="0"/>
              <a:t> и природа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124744"/>
            <a:ext cx="7200800" cy="5733255"/>
          </a:xfrm>
          <a:prstGeom prst="rect">
            <a:avLst/>
          </a:prstGeom>
        </p:spPr>
      </p:pic>
      <p:pic>
        <p:nvPicPr>
          <p:cNvPr id="6" name="Э.Григ_-____Утро_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6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</TotalTime>
  <Words>256</Words>
  <Application>Microsoft Office PowerPoint</Application>
  <PresentationFormat>Экран (4:3)</PresentationFormat>
  <Paragraphs>37</Paragraphs>
  <Slides>19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«МЕЧТЫ НЕ ЗНАЮТ ГРАНИЦ».  </vt:lpstr>
      <vt:lpstr>Нужно ли человеку мечтать, помогает ли мечта  пройти уверенно сквозь горести и поражения?</vt:lpstr>
      <vt:lpstr>История создания</vt:lpstr>
      <vt:lpstr>Из  толкового словаря  Ожегова </vt:lpstr>
      <vt:lpstr>Слайд 7</vt:lpstr>
      <vt:lpstr>  Из словаря Ожегова.   </vt:lpstr>
      <vt:lpstr>Ассоль и природа</vt:lpstr>
      <vt:lpstr>Слайд 10</vt:lpstr>
      <vt:lpstr>Грэй</vt:lpstr>
      <vt:lpstr>Слайд 12</vt:lpstr>
      <vt:lpstr>Слайд 13</vt:lpstr>
      <vt:lpstr>Слайд 14</vt:lpstr>
      <vt:lpstr>корабль</vt:lpstr>
      <vt:lpstr>Закончите предложения</vt:lpstr>
      <vt:lpstr>Домашнее задание: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new</dc:creator>
  <cp:lastModifiedBy>User</cp:lastModifiedBy>
  <cp:revision>63</cp:revision>
  <dcterms:created xsi:type="dcterms:W3CDTF">2011-02-18T16:39:10Z</dcterms:created>
  <dcterms:modified xsi:type="dcterms:W3CDTF">2013-04-24T06:25:49Z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619258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